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9906000" cy="6858000" type="A4"/>
  <p:notesSz cx="6858000" cy="9144000"/>
  <p:embeddedFontLst>
    <p:embeddedFont>
      <p:font typeface="Calibri" panose="020F0502020204030204" pitchFamily="34" charset="0"/>
      <p:regular r:id="rId8"/>
      <p:bold r:id="rId9"/>
      <p:italic r:id="rId10"/>
      <p:boldItalic r:id="rId11"/>
    </p:embeddedFont>
    <p:embeddedFont>
      <p:font typeface="Open Sans" panose="020B0606030504020204" pitchFamily="34" charset="0"/>
      <p:regular r:id="rId12"/>
      <p:bold r:id="rId13"/>
      <p:italic r:id="rId14"/>
      <p:boldItalic r:id="rId15"/>
    </p:embeddedFont>
    <p:embeddedFont>
      <p:font typeface="Trebuchet MS" panose="020B0603020202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12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eCyUk4R0CEZLn3OFwJOu9QPT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284" y="6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8bf7fcf5ec_0_66: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28bf7fcf5e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8bf7fcf5ec_0_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8bf7fcf5e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8bf7fcf5ec_0_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8bf7fcf5e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5"/>
          <p:cNvSpPr txBox="1">
            <a:spLocks noGrp="1"/>
          </p:cNvSpPr>
          <p:nvPr>
            <p:ph type="ctrTitle"/>
          </p:nvPr>
        </p:nvSpPr>
        <p:spPr>
          <a:xfrm>
            <a:off x="539496" y="2706624"/>
            <a:ext cx="8741700" cy="786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700"/>
              <a:buNone/>
              <a:defRPr sz="3200">
                <a:solidFill>
                  <a:schemeClr val="lt1"/>
                </a:solidFill>
                <a:latin typeface="Arial"/>
                <a:ea typeface="Arial"/>
                <a:cs typeface="Arial"/>
                <a:sym typeface="Aria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 name="Google Shape;12;p5"/>
          <p:cNvSpPr txBox="1">
            <a:spLocks noGrp="1"/>
          </p:cNvSpPr>
          <p:nvPr>
            <p:ph type="subTitle" idx="1"/>
          </p:nvPr>
        </p:nvSpPr>
        <p:spPr>
          <a:xfrm>
            <a:off x="1444752" y="3355848"/>
            <a:ext cx="6934200" cy="1752600"/>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chemeClr val="lt1"/>
              </a:buClr>
              <a:buSzPts val="1400"/>
              <a:buFont typeface="Arial"/>
              <a:buNone/>
              <a:defRPr sz="1400">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3" name="Google Shape;13;p5"/>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 name="Google Shape;14;p5" descr="Logotipo, nome da empresa&#10;&#10;Descrição gerada automaticamente"/>
          <p:cNvPicPr preferRelativeResize="0"/>
          <p:nvPr/>
        </p:nvPicPr>
        <p:blipFill rotWithShape="1">
          <a:blip r:embed="rId3">
            <a:alphaModFix/>
          </a:blip>
          <a:srcRect/>
          <a:stretch/>
        </p:blipFill>
        <p:spPr>
          <a:xfrm>
            <a:off x="3402012" y="492125"/>
            <a:ext cx="3101976" cy="2403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5"/>
        <p:cNvGrpSpPr/>
        <p:nvPr/>
      </p:nvGrpSpPr>
      <p:grpSpPr>
        <a:xfrm>
          <a:off x="0" y="0"/>
          <a:ext cx="0" cy="0"/>
          <a:chOff x="0" y="0"/>
          <a:chExt cx="0" cy="0"/>
        </a:xfrm>
      </p:grpSpPr>
      <p:sp>
        <p:nvSpPr>
          <p:cNvPr id="16" name="Google Shape;16;p6"/>
          <p:cNvSpPr txBox="1">
            <a:spLocks noGrp="1"/>
          </p:cNvSpPr>
          <p:nvPr>
            <p:ph type="dt" idx="10"/>
          </p:nvPr>
        </p:nvSpPr>
        <p:spPr>
          <a:xfrm>
            <a:off x="495300" y="6356350"/>
            <a:ext cx="23115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 name="Google Shape;17;p6"/>
          <p:cNvSpPr txBox="1">
            <a:spLocks noGrp="1"/>
          </p:cNvSpPr>
          <p:nvPr>
            <p:ph type="ftr" idx="11"/>
          </p:nvPr>
        </p:nvSpPr>
        <p:spPr>
          <a:xfrm>
            <a:off x="3384550" y="6356350"/>
            <a:ext cx="31368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 name="Google Shape;18;p6"/>
          <p:cNvSpPr txBox="1">
            <a:spLocks noGrp="1"/>
          </p:cNvSpPr>
          <p:nvPr>
            <p:ph type="sldNum" idx="12"/>
          </p:nvPr>
        </p:nvSpPr>
        <p:spPr>
          <a:xfrm>
            <a:off x="3797250" y="5887263"/>
            <a:ext cx="2311500" cy="365100"/>
          </a:xfrm>
          <a:prstGeom prst="rect">
            <a:avLst/>
          </a:prstGeom>
          <a:noFill/>
          <a:ln>
            <a:noFill/>
          </a:ln>
        </p:spPr>
        <p:txBody>
          <a:bodyPr spcFirstLastPara="1" wrap="square" lIns="91425" tIns="45700" rIns="91425" bIns="45700" anchor="ctr" anchorCtr="0">
            <a:noAutofit/>
          </a:bodyPr>
          <a:lstStyle>
            <a:lvl1pPr marL="0" marR="0" lvl="0" indent="0"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‹nº›</a:t>
            </a:fld>
            <a:endParaRPr>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19"/>
        <p:cNvGrpSpPr/>
        <p:nvPr/>
      </p:nvGrpSpPr>
      <p:grpSpPr>
        <a:xfrm>
          <a:off x="0" y="0"/>
          <a:ext cx="0" cy="0"/>
          <a:chOff x="0" y="0"/>
          <a:chExt cx="0" cy="0"/>
        </a:xfrm>
      </p:grpSpPr>
      <p:sp>
        <p:nvSpPr>
          <p:cNvPr id="20" name="Google Shape;20;p10"/>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7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10"/>
          <p:cNvSpPr txBox="1">
            <a:spLocks noGrp="1"/>
          </p:cNvSpPr>
          <p:nvPr>
            <p:ph type="body" idx="1"/>
          </p:nvPr>
        </p:nvSpPr>
        <p:spPr>
          <a:xfrm>
            <a:off x="3872971" y="273050"/>
            <a:ext cx="5537700" cy="5489700"/>
          </a:xfrm>
          <a:prstGeom prst="rect">
            <a:avLst/>
          </a:prstGeom>
          <a:noFill/>
          <a:ln>
            <a:noFill/>
          </a:ln>
        </p:spPr>
        <p:txBody>
          <a:bodyPr spcFirstLastPara="1" wrap="square" lIns="91425" tIns="45700" rIns="91425" bIns="45700" anchor="t" anchorCtr="0">
            <a:noAutofit/>
          </a:bodyPr>
          <a:lstStyle>
            <a:lvl1pPr marL="457200" lvl="0" indent="-342900" algn="l">
              <a:spcBef>
                <a:spcPts val="640"/>
              </a:spcBef>
              <a:spcAft>
                <a:spcPts val="0"/>
              </a:spcAft>
              <a:buClr>
                <a:schemeClr val="dk1"/>
              </a:buClr>
              <a:buSzPts val="1800"/>
              <a:buChar char="•"/>
              <a:defRPr/>
            </a:lvl1pPr>
            <a:lvl2pPr marL="914400" lvl="1" indent="-330200" algn="l">
              <a:spcBef>
                <a:spcPts val="560"/>
              </a:spcBef>
              <a:spcAft>
                <a:spcPts val="0"/>
              </a:spcAft>
              <a:buClr>
                <a:schemeClr val="dk1"/>
              </a:buClr>
              <a:buSzPts val="1600"/>
              <a:buChar char="–"/>
              <a:defRPr/>
            </a:lvl2pPr>
            <a:lvl3pPr marL="1371600" lvl="2" indent="-330200" algn="l">
              <a:spcBef>
                <a:spcPts val="480"/>
              </a:spcBef>
              <a:spcAft>
                <a:spcPts val="0"/>
              </a:spcAft>
              <a:buClr>
                <a:schemeClr val="dk1"/>
              </a:buClr>
              <a:buSzPts val="1600"/>
              <a:buChar char="•"/>
              <a:defRPr/>
            </a:lvl3pPr>
            <a:lvl4pPr marL="1828800" lvl="3" indent="-330200" algn="l">
              <a:spcBef>
                <a:spcPts val="400"/>
              </a:spcBef>
              <a:spcAft>
                <a:spcPts val="0"/>
              </a:spcAft>
              <a:buClr>
                <a:schemeClr val="dk1"/>
              </a:buClr>
              <a:buSzPts val="1600"/>
              <a:buChar char="–"/>
              <a:defRPr/>
            </a:lvl4pPr>
            <a:lvl5pPr marL="2286000" lvl="4" indent="-330200" algn="l">
              <a:spcBef>
                <a:spcPts val="400"/>
              </a:spcBef>
              <a:spcAft>
                <a:spcPts val="0"/>
              </a:spcAft>
              <a:buClr>
                <a:schemeClr val="dk1"/>
              </a:buClr>
              <a:buSzPts val="1600"/>
              <a:buChar char="»"/>
              <a:defRPr/>
            </a:lvl5pPr>
            <a:lvl6pPr marL="2743200" lvl="5" indent="-330200" algn="l">
              <a:spcBef>
                <a:spcPts val="400"/>
              </a:spcBef>
              <a:spcAft>
                <a:spcPts val="0"/>
              </a:spcAft>
              <a:buClr>
                <a:schemeClr val="dk1"/>
              </a:buClr>
              <a:buSzPts val="1600"/>
              <a:buChar char="•"/>
              <a:defRPr/>
            </a:lvl6pPr>
            <a:lvl7pPr marL="3200400" lvl="6" indent="-330200" algn="l">
              <a:spcBef>
                <a:spcPts val="400"/>
              </a:spcBef>
              <a:spcAft>
                <a:spcPts val="0"/>
              </a:spcAft>
              <a:buClr>
                <a:schemeClr val="dk1"/>
              </a:buClr>
              <a:buSzPts val="1600"/>
              <a:buChar char="•"/>
              <a:defRPr/>
            </a:lvl7pPr>
            <a:lvl8pPr marL="3657600" lvl="7" indent="-330200" algn="l">
              <a:spcBef>
                <a:spcPts val="400"/>
              </a:spcBef>
              <a:spcAft>
                <a:spcPts val="0"/>
              </a:spcAft>
              <a:buClr>
                <a:schemeClr val="dk1"/>
              </a:buClr>
              <a:buSzPts val="1600"/>
              <a:buChar char="•"/>
              <a:defRPr/>
            </a:lvl8pPr>
            <a:lvl9pPr marL="4114800" lvl="8" indent="-330200" algn="l">
              <a:spcBef>
                <a:spcPts val="400"/>
              </a:spcBef>
              <a:spcAft>
                <a:spcPts val="0"/>
              </a:spcAft>
              <a:buClr>
                <a:schemeClr val="dk1"/>
              </a:buClr>
              <a:buSzPts val="1600"/>
              <a:buChar char="•"/>
              <a:defRPr/>
            </a:lvl9pPr>
          </a:lstStyle>
          <a:p>
            <a:endParaRPr/>
          </a:p>
        </p:txBody>
      </p:sp>
      <p:sp>
        <p:nvSpPr>
          <p:cNvPr id="22" name="Google Shape;22;p10"/>
          <p:cNvSpPr txBox="1">
            <a:spLocks noGrp="1"/>
          </p:cNvSpPr>
          <p:nvPr>
            <p:ph type="body" idx="2"/>
          </p:nvPr>
        </p:nvSpPr>
        <p:spPr>
          <a:xfrm>
            <a:off x="495300" y="1362940"/>
            <a:ext cx="3258900" cy="43998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3" name="Google Shape;23;p10"/>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0"/>
          <p:cNvSpPr txBox="1">
            <a:spLocks noGrp="1"/>
          </p:cNvSpPr>
          <p:nvPr>
            <p:ph type="ftr" idx="11"/>
          </p:nvPr>
        </p:nvSpPr>
        <p:spPr>
          <a:xfrm>
            <a:off x="3384550" y="6356350"/>
            <a:ext cx="31368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 name="Google Shape;25;p10"/>
          <p:cNvSpPr txBox="1">
            <a:spLocks noGrp="1"/>
          </p:cNvSpPr>
          <p:nvPr>
            <p:ph type="sldNum" idx="12"/>
          </p:nvPr>
        </p:nvSpPr>
        <p:spPr>
          <a:xfrm>
            <a:off x="3797250" y="5887263"/>
            <a:ext cx="2311500" cy="365100"/>
          </a:xfrm>
          <a:prstGeom prst="rect">
            <a:avLst/>
          </a:prstGeom>
          <a:noFill/>
          <a:ln>
            <a:noFill/>
          </a:ln>
        </p:spPr>
        <p:txBody>
          <a:bodyPr spcFirstLastPara="1" wrap="square" lIns="91425" tIns="45700" rIns="91425" bIns="45700" anchor="ctr" anchorCtr="0">
            <a:noAutofit/>
          </a:bodyPr>
          <a:lstStyle>
            <a:lvl1pPr marL="0" marR="0" lvl="0"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‹nº›</a:t>
            </a:fld>
            <a:endParaRPr>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26"/>
        <p:cNvGrpSpPr/>
        <p:nvPr/>
      </p:nvGrpSpPr>
      <p:grpSpPr>
        <a:xfrm>
          <a:off x="0" y="0"/>
          <a:ext cx="0" cy="0"/>
          <a:chOff x="0" y="0"/>
          <a:chExt cx="0" cy="0"/>
        </a:xfrm>
      </p:grpSpPr>
      <p:sp>
        <p:nvSpPr>
          <p:cNvPr id="27" name="Google Shape;27;p11"/>
          <p:cNvSpPr txBox="1">
            <a:spLocks noGrp="1"/>
          </p:cNvSpPr>
          <p:nvPr>
            <p:ph type="title"/>
          </p:nvPr>
        </p:nvSpPr>
        <p:spPr>
          <a:xfrm>
            <a:off x="850400" y="621800"/>
            <a:ext cx="6931200" cy="429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7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11"/>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
          <p:cNvSpPr txBox="1">
            <a:spLocks noGrp="1"/>
          </p:cNvSpPr>
          <p:nvPr>
            <p:ph type="sldNum" idx="12"/>
          </p:nvPr>
        </p:nvSpPr>
        <p:spPr>
          <a:xfrm>
            <a:off x="3797250" y="5887263"/>
            <a:ext cx="2311500" cy="365100"/>
          </a:xfrm>
          <a:prstGeom prst="rect">
            <a:avLst/>
          </a:prstGeom>
          <a:noFill/>
          <a:ln>
            <a:noFill/>
          </a:ln>
        </p:spPr>
        <p:txBody>
          <a:bodyPr spcFirstLastPara="1" wrap="square" lIns="91425" tIns="45700" rIns="91425" bIns="45700" anchor="ctr" anchorCtr="0">
            <a:noAutofit/>
          </a:bodyPr>
          <a:lstStyle>
            <a:lvl1pPr marL="0" marR="0" lvl="0"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‹nº›</a:t>
            </a:fld>
            <a:endParaRPr>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850400" y="621800"/>
            <a:ext cx="6931200" cy="429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7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495300" y="1600200"/>
            <a:ext cx="4375200" cy="4140300"/>
          </a:xfrm>
          <a:prstGeom prst="rect">
            <a:avLst/>
          </a:prstGeom>
          <a:noFill/>
          <a:ln>
            <a:noFill/>
          </a:ln>
        </p:spPr>
        <p:txBody>
          <a:bodyPr spcFirstLastPara="1" wrap="square" lIns="91425" tIns="45700" rIns="91425" bIns="45700" anchor="t" anchorCtr="0">
            <a:noAutofit/>
          </a:bodyPr>
          <a:lstStyle>
            <a:lvl1pPr marL="457200" lvl="0" indent="-342900" algn="l">
              <a:spcBef>
                <a:spcPts val="560"/>
              </a:spcBef>
              <a:spcAft>
                <a:spcPts val="0"/>
              </a:spcAft>
              <a:buClr>
                <a:schemeClr val="dk1"/>
              </a:buClr>
              <a:buSzPts val="1800"/>
              <a:buChar char="•"/>
              <a:defRPr/>
            </a:lvl1pPr>
            <a:lvl2pPr marL="914400" lvl="1" indent="-330200" algn="l">
              <a:spcBef>
                <a:spcPts val="480"/>
              </a:spcBef>
              <a:spcAft>
                <a:spcPts val="0"/>
              </a:spcAft>
              <a:buClr>
                <a:schemeClr val="dk1"/>
              </a:buClr>
              <a:buSzPts val="1600"/>
              <a:buChar char="–"/>
              <a:defRPr/>
            </a:lvl2pPr>
            <a:lvl3pPr marL="1371600" lvl="2" indent="-330200" algn="l">
              <a:spcBef>
                <a:spcPts val="400"/>
              </a:spcBef>
              <a:spcAft>
                <a:spcPts val="0"/>
              </a:spcAft>
              <a:buClr>
                <a:schemeClr val="dk1"/>
              </a:buClr>
              <a:buSzPts val="1600"/>
              <a:buChar char="•"/>
              <a:defRPr/>
            </a:lvl3pPr>
            <a:lvl4pPr marL="1828800" lvl="3" indent="-330200" algn="l">
              <a:spcBef>
                <a:spcPts val="360"/>
              </a:spcBef>
              <a:spcAft>
                <a:spcPts val="0"/>
              </a:spcAft>
              <a:buClr>
                <a:schemeClr val="dk1"/>
              </a:buClr>
              <a:buSzPts val="1600"/>
              <a:buChar char="–"/>
              <a:defRPr/>
            </a:lvl4pPr>
            <a:lvl5pPr marL="2286000" lvl="4" indent="-330200" algn="l">
              <a:spcBef>
                <a:spcPts val="360"/>
              </a:spcBef>
              <a:spcAft>
                <a:spcPts val="0"/>
              </a:spcAft>
              <a:buClr>
                <a:schemeClr val="dk1"/>
              </a:buClr>
              <a:buSzPts val="1600"/>
              <a:buChar char="»"/>
              <a:defRPr/>
            </a:lvl5pPr>
            <a:lvl6pPr marL="2743200" lvl="5" indent="-330200" algn="l">
              <a:spcBef>
                <a:spcPts val="360"/>
              </a:spcBef>
              <a:spcAft>
                <a:spcPts val="0"/>
              </a:spcAft>
              <a:buClr>
                <a:schemeClr val="dk1"/>
              </a:buClr>
              <a:buSzPts val="1600"/>
              <a:buChar char="•"/>
              <a:defRPr/>
            </a:lvl6pPr>
            <a:lvl7pPr marL="3200400" lvl="6" indent="-330200" algn="l">
              <a:spcBef>
                <a:spcPts val="360"/>
              </a:spcBef>
              <a:spcAft>
                <a:spcPts val="0"/>
              </a:spcAft>
              <a:buClr>
                <a:schemeClr val="dk1"/>
              </a:buClr>
              <a:buSzPts val="1600"/>
              <a:buChar char="•"/>
              <a:defRPr/>
            </a:lvl7pPr>
            <a:lvl8pPr marL="3657600" lvl="7" indent="-330200" algn="l">
              <a:spcBef>
                <a:spcPts val="360"/>
              </a:spcBef>
              <a:spcAft>
                <a:spcPts val="0"/>
              </a:spcAft>
              <a:buClr>
                <a:schemeClr val="dk1"/>
              </a:buClr>
              <a:buSzPts val="1600"/>
              <a:buChar char="•"/>
              <a:defRPr/>
            </a:lvl8pPr>
            <a:lvl9pPr marL="4114800" lvl="8" indent="-330200" algn="l">
              <a:spcBef>
                <a:spcPts val="360"/>
              </a:spcBef>
              <a:spcAft>
                <a:spcPts val="0"/>
              </a:spcAft>
              <a:buClr>
                <a:schemeClr val="dk1"/>
              </a:buClr>
              <a:buSzPts val="1600"/>
              <a:buChar char="•"/>
              <a:defRPr/>
            </a:lvl9pPr>
          </a:lstStyle>
          <a:p>
            <a:endParaRPr/>
          </a:p>
        </p:txBody>
      </p:sp>
      <p:sp>
        <p:nvSpPr>
          <p:cNvPr id="34" name="Google Shape;34;p13"/>
          <p:cNvSpPr txBox="1">
            <a:spLocks noGrp="1"/>
          </p:cNvSpPr>
          <p:nvPr>
            <p:ph type="body" idx="2"/>
          </p:nvPr>
        </p:nvSpPr>
        <p:spPr>
          <a:xfrm>
            <a:off x="5035550" y="1600200"/>
            <a:ext cx="4375200" cy="4140300"/>
          </a:xfrm>
          <a:prstGeom prst="rect">
            <a:avLst/>
          </a:prstGeom>
          <a:noFill/>
          <a:ln>
            <a:noFill/>
          </a:ln>
        </p:spPr>
        <p:txBody>
          <a:bodyPr spcFirstLastPara="1" wrap="square" lIns="91425" tIns="45700" rIns="91425" bIns="45700" anchor="t" anchorCtr="0">
            <a:noAutofit/>
          </a:bodyPr>
          <a:lstStyle>
            <a:lvl1pPr marL="457200" lvl="0" indent="-342900" algn="l">
              <a:spcBef>
                <a:spcPts val="560"/>
              </a:spcBef>
              <a:spcAft>
                <a:spcPts val="0"/>
              </a:spcAft>
              <a:buClr>
                <a:schemeClr val="dk1"/>
              </a:buClr>
              <a:buSzPts val="1800"/>
              <a:buChar char="•"/>
              <a:defRPr/>
            </a:lvl1pPr>
            <a:lvl2pPr marL="914400" lvl="1" indent="-330200" algn="l">
              <a:spcBef>
                <a:spcPts val="480"/>
              </a:spcBef>
              <a:spcAft>
                <a:spcPts val="0"/>
              </a:spcAft>
              <a:buClr>
                <a:schemeClr val="dk1"/>
              </a:buClr>
              <a:buSzPts val="1600"/>
              <a:buChar char="–"/>
              <a:defRPr/>
            </a:lvl2pPr>
            <a:lvl3pPr marL="1371600" lvl="2" indent="-330200" algn="l">
              <a:spcBef>
                <a:spcPts val="400"/>
              </a:spcBef>
              <a:spcAft>
                <a:spcPts val="0"/>
              </a:spcAft>
              <a:buClr>
                <a:schemeClr val="dk1"/>
              </a:buClr>
              <a:buSzPts val="1600"/>
              <a:buChar char="•"/>
              <a:defRPr/>
            </a:lvl3pPr>
            <a:lvl4pPr marL="1828800" lvl="3" indent="-330200" algn="l">
              <a:spcBef>
                <a:spcPts val="360"/>
              </a:spcBef>
              <a:spcAft>
                <a:spcPts val="0"/>
              </a:spcAft>
              <a:buClr>
                <a:schemeClr val="dk1"/>
              </a:buClr>
              <a:buSzPts val="1600"/>
              <a:buChar char="–"/>
              <a:defRPr/>
            </a:lvl4pPr>
            <a:lvl5pPr marL="2286000" lvl="4" indent="-330200" algn="l">
              <a:spcBef>
                <a:spcPts val="360"/>
              </a:spcBef>
              <a:spcAft>
                <a:spcPts val="0"/>
              </a:spcAft>
              <a:buClr>
                <a:schemeClr val="dk1"/>
              </a:buClr>
              <a:buSzPts val="1600"/>
              <a:buChar char="»"/>
              <a:defRPr/>
            </a:lvl5pPr>
            <a:lvl6pPr marL="2743200" lvl="5" indent="-330200" algn="l">
              <a:spcBef>
                <a:spcPts val="360"/>
              </a:spcBef>
              <a:spcAft>
                <a:spcPts val="0"/>
              </a:spcAft>
              <a:buClr>
                <a:schemeClr val="dk1"/>
              </a:buClr>
              <a:buSzPts val="1600"/>
              <a:buChar char="•"/>
              <a:defRPr/>
            </a:lvl6pPr>
            <a:lvl7pPr marL="3200400" lvl="6" indent="-330200" algn="l">
              <a:spcBef>
                <a:spcPts val="360"/>
              </a:spcBef>
              <a:spcAft>
                <a:spcPts val="0"/>
              </a:spcAft>
              <a:buClr>
                <a:schemeClr val="dk1"/>
              </a:buClr>
              <a:buSzPts val="1600"/>
              <a:buChar char="•"/>
              <a:defRPr/>
            </a:lvl7pPr>
            <a:lvl8pPr marL="3657600" lvl="7" indent="-330200" algn="l">
              <a:spcBef>
                <a:spcPts val="360"/>
              </a:spcBef>
              <a:spcAft>
                <a:spcPts val="0"/>
              </a:spcAft>
              <a:buClr>
                <a:schemeClr val="dk1"/>
              </a:buClr>
              <a:buSzPts val="1600"/>
              <a:buChar char="•"/>
              <a:defRPr/>
            </a:lvl8pPr>
            <a:lvl9pPr marL="4114800" lvl="8" indent="-330200" algn="l">
              <a:spcBef>
                <a:spcPts val="360"/>
              </a:spcBef>
              <a:spcAft>
                <a:spcPts val="0"/>
              </a:spcAft>
              <a:buClr>
                <a:schemeClr val="dk1"/>
              </a:buClr>
              <a:buSzPts val="1600"/>
              <a:buChar char="•"/>
              <a:defRPr/>
            </a:lvl9pPr>
          </a:lstStyle>
          <a:p>
            <a:endParaRPr/>
          </a:p>
        </p:txBody>
      </p:sp>
      <p:sp>
        <p:nvSpPr>
          <p:cNvPr id="35" name="Google Shape;35;p13"/>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a:off x="3797250" y="5887263"/>
            <a:ext cx="2311500" cy="365100"/>
          </a:xfrm>
          <a:prstGeom prst="rect">
            <a:avLst/>
          </a:prstGeom>
          <a:noFill/>
          <a:ln>
            <a:noFill/>
          </a:ln>
        </p:spPr>
        <p:txBody>
          <a:bodyPr spcFirstLastPara="1" wrap="square" lIns="91425" tIns="45700" rIns="91425" bIns="45700" anchor="ctr" anchorCtr="0">
            <a:noAutofit/>
          </a:bodyPr>
          <a:lstStyle>
            <a:lvl1pPr marL="0" marR="0" lvl="0"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‹nº›</a:t>
            </a:fld>
            <a:endParaRPr>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850400" y="621800"/>
            <a:ext cx="6931200" cy="429900"/>
          </a:xfrm>
          <a:prstGeom prst="rect">
            <a:avLst/>
          </a:prstGeom>
          <a:noFill/>
          <a:ln>
            <a:noFill/>
          </a:ln>
        </p:spPr>
        <p:txBody>
          <a:bodyPr spcFirstLastPara="1" wrap="square" lIns="91425" tIns="45700" rIns="91425" bIns="45700" anchor="ctr" anchorCtr="0">
            <a:noAutofit/>
          </a:bodyPr>
          <a:lstStyle>
            <a:lvl1pPr lvl="0">
              <a:spcBef>
                <a:spcPts val="0"/>
              </a:spcBef>
              <a:spcAft>
                <a:spcPts val="0"/>
              </a:spcAft>
              <a:buSzPts val="17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886968" y="1600200"/>
            <a:ext cx="8915400" cy="4107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15"/>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3797250" y="5887263"/>
            <a:ext cx="2311500" cy="365100"/>
          </a:xfrm>
          <a:prstGeom prst="rect">
            <a:avLst/>
          </a:prstGeom>
          <a:noFill/>
          <a:ln>
            <a:noFill/>
          </a:ln>
        </p:spPr>
        <p:txBody>
          <a:bodyPr spcFirstLastPara="1" wrap="square" lIns="91425" tIns="45700" rIns="91425" bIns="45700" anchor="ctr" anchorCtr="0">
            <a:noAutofit/>
          </a:bodyPr>
          <a:lstStyle>
            <a:lvl1pPr marL="0" marR="0" lvl="0"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‹nº›</a:t>
            </a:fld>
            <a:endParaRPr>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50400" y="621800"/>
            <a:ext cx="6931200" cy="429900"/>
          </a:xfrm>
          <a:prstGeom prst="rect">
            <a:avLst/>
          </a:prstGeom>
          <a:noFill/>
          <a:ln>
            <a:noFill/>
          </a:ln>
        </p:spPr>
        <p:txBody>
          <a:bodyPr spcFirstLastPara="1" wrap="square" lIns="91425" tIns="45700" rIns="91425" bIns="45700" anchor="ctr" anchorCtr="0">
            <a:noAutofit/>
          </a:bodyPr>
          <a:lstStyle>
            <a:lvl1pPr marR="0" lvl="0" rtl="0">
              <a:spcBef>
                <a:spcPts val="0"/>
              </a:spcBef>
              <a:spcAft>
                <a:spcPts val="0"/>
              </a:spcAft>
              <a:buSzPts val="1700"/>
              <a:buNone/>
              <a:defRPr sz="2700" b="1">
                <a:solidFill>
                  <a:srgbClr val="77933C"/>
                </a:solidFill>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4"/>
          <p:cNvSpPr txBox="1">
            <a:spLocks noGrp="1"/>
          </p:cNvSpPr>
          <p:nvPr>
            <p:ph type="body" idx="1"/>
          </p:nvPr>
        </p:nvSpPr>
        <p:spPr>
          <a:xfrm>
            <a:off x="886968" y="1600200"/>
            <a:ext cx="8915400" cy="41070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640"/>
              </a:spcBef>
              <a:spcAft>
                <a:spcPts val="0"/>
              </a:spcAft>
              <a:buClr>
                <a:schemeClr val="dk1"/>
              </a:buClr>
              <a:buSzPts val="1800"/>
              <a:buChar char="•"/>
              <a:defRPr sz="1800" i="0" u="none" strike="noStrike" cap="none">
                <a:solidFill>
                  <a:schemeClr val="dk1"/>
                </a:solidFill>
              </a:defRPr>
            </a:lvl1pPr>
            <a:lvl2pPr marL="914400" marR="0" lvl="1" indent="-330200" algn="l" rtl="0">
              <a:spcBef>
                <a:spcPts val="560"/>
              </a:spcBef>
              <a:spcAft>
                <a:spcPts val="0"/>
              </a:spcAft>
              <a:buClr>
                <a:schemeClr val="dk1"/>
              </a:buClr>
              <a:buSzPts val="1600"/>
              <a:buChar char="–"/>
              <a:defRPr sz="1600" i="0" u="none" strike="noStrike" cap="none">
                <a:solidFill>
                  <a:schemeClr val="dk1"/>
                </a:solidFill>
              </a:defRPr>
            </a:lvl2pPr>
            <a:lvl3pPr marL="1371600" marR="0" lvl="2" indent="-330200" algn="l" rtl="0">
              <a:spcBef>
                <a:spcPts val="480"/>
              </a:spcBef>
              <a:spcAft>
                <a:spcPts val="0"/>
              </a:spcAft>
              <a:buClr>
                <a:schemeClr val="dk1"/>
              </a:buClr>
              <a:buSzPts val="1600"/>
              <a:buChar char="•"/>
              <a:defRPr sz="1600" i="0" u="none" strike="noStrike" cap="none">
                <a:solidFill>
                  <a:schemeClr val="dk1"/>
                </a:solidFill>
              </a:defRPr>
            </a:lvl3pPr>
            <a:lvl4pPr marL="1828800" marR="0" lvl="3" indent="-330200" algn="l" rtl="0">
              <a:spcBef>
                <a:spcPts val="400"/>
              </a:spcBef>
              <a:spcAft>
                <a:spcPts val="0"/>
              </a:spcAft>
              <a:buClr>
                <a:schemeClr val="dk1"/>
              </a:buClr>
              <a:buSzPts val="1600"/>
              <a:buChar char="–"/>
              <a:defRPr sz="1600" i="0" u="none" strike="noStrike" cap="none">
                <a:solidFill>
                  <a:schemeClr val="dk1"/>
                </a:solidFill>
              </a:defRPr>
            </a:lvl4pPr>
            <a:lvl5pPr marL="2286000" marR="0" lvl="4" indent="-330200" algn="l" rtl="0">
              <a:spcBef>
                <a:spcPts val="400"/>
              </a:spcBef>
              <a:spcAft>
                <a:spcPts val="0"/>
              </a:spcAft>
              <a:buClr>
                <a:schemeClr val="dk1"/>
              </a:buClr>
              <a:buSzPts val="1600"/>
              <a:buChar char="»"/>
              <a:defRPr sz="1600" i="0" u="none" strike="noStrike" cap="none">
                <a:solidFill>
                  <a:schemeClr val="dk1"/>
                </a:solidFill>
              </a:defRPr>
            </a:lvl5pPr>
            <a:lvl6pPr marL="2743200" marR="0" lvl="5" indent="-330200" algn="l" rtl="0">
              <a:spcBef>
                <a:spcPts val="400"/>
              </a:spcBef>
              <a:spcAft>
                <a:spcPts val="0"/>
              </a:spcAft>
              <a:buClr>
                <a:schemeClr val="dk1"/>
              </a:buClr>
              <a:buSzPts val="1600"/>
              <a:buChar char="•"/>
              <a:defRPr sz="1600" i="0" u="none" strike="noStrike" cap="none">
                <a:solidFill>
                  <a:schemeClr val="dk1"/>
                </a:solidFill>
              </a:defRPr>
            </a:lvl6pPr>
            <a:lvl7pPr marL="3200400" marR="0" lvl="6" indent="-330200" algn="l" rtl="0">
              <a:spcBef>
                <a:spcPts val="400"/>
              </a:spcBef>
              <a:spcAft>
                <a:spcPts val="0"/>
              </a:spcAft>
              <a:buClr>
                <a:schemeClr val="dk1"/>
              </a:buClr>
              <a:buSzPts val="1600"/>
              <a:buChar char="•"/>
              <a:defRPr sz="1600" i="0" u="none" strike="noStrike" cap="none">
                <a:solidFill>
                  <a:schemeClr val="dk1"/>
                </a:solidFill>
              </a:defRPr>
            </a:lvl7pPr>
            <a:lvl8pPr marL="3657600" marR="0" lvl="7" indent="-330200" algn="l" rtl="0">
              <a:spcBef>
                <a:spcPts val="400"/>
              </a:spcBef>
              <a:spcAft>
                <a:spcPts val="0"/>
              </a:spcAft>
              <a:buClr>
                <a:schemeClr val="dk1"/>
              </a:buClr>
              <a:buSzPts val="1600"/>
              <a:buChar char="•"/>
              <a:defRPr sz="1600" i="0" u="none" strike="noStrike" cap="none">
                <a:solidFill>
                  <a:schemeClr val="dk1"/>
                </a:solidFill>
              </a:defRPr>
            </a:lvl8pPr>
            <a:lvl9pPr marL="4114800" marR="0" lvl="8" indent="-330200" algn="l" rtl="0">
              <a:spcBef>
                <a:spcPts val="400"/>
              </a:spcBef>
              <a:spcAft>
                <a:spcPts val="0"/>
              </a:spcAft>
              <a:buClr>
                <a:schemeClr val="dk1"/>
              </a:buClr>
              <a:buSzPts val="1600"/>
              <a:buChar char="•"/>
              <a:defRPr sz="1600" i="0" u="none" strike="noStrike" cap="none">
                <a:solidFill>
                  <a:schemeClr val="dk1"/>
                </a:solidFill>
              </a:defRPr>
            </a:lvl9pPr>
          </a:lstStyle>
          <a:p>
            <a:endParaRPr/>
          </a:p>
        </p:txBody>
      </p:sp>
      <p:sp>
        <p:nvSpPr>
          <p:cNvPr id="8" name="Google Shape;8;p4"/>
          <p:cNvSpPr txBox="1">
            <a:spLocks noGrp="1"/>
          </p:cNvSpPr>
          <p:nvPr>
            <p:ph type="sldNum" idx="12"/>
          </p:nvPr>
        </p:nvSpPr>
        <p:spPr>
          <a:xfrm>
            <a:off x="3797250" y="5887263"/>
            <a:ext cx="23115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98989"/>
              </a:buClr>
              <a:buSzPts val="1200"/>
              <a:buFont typeface="Calibri"/>
              <a:buNone/>
              <a:defRPr sz="1200" i="0" u="none" strike="noStrike" cap="none">
                <a:solidFill>
                  <a:srgbClr val="898989"/>
                </a:solidFill>
              </a:defRPr>
            </a:lvl1pPr>
            <a:lvl2pPr marL="0" marR="0" lvl="1" indent="0" algn="ctr" rtl="0">
              <a:lnSpc>
                <a:spcPct val="100000"/>
              </a:lnSpc>
              <a:spcBef>
                <a:spcPts val="0"/>
              </a:spcBef>
              <a:spcAft>
                <a:spcPts val="0"/>
              </a:spcAft>
              <a:buClr>
                <a:srgbClr val="898989"/>
              </a:buClr>
              <a:buSzPts val="1200"/>
              <a:buFont typeface="Calibri"/>
              <a:buNone/>
              <a:defRPr sz="1200" i="0" u="none" strike="noStrike" cap="none">
                <a:solidFill>
                  <a:srgbClr val="898989"/>
                </a:solidFill>
              </a:defRPr>
            </a:lvl2pPr>
            <a:lvl3pPr marL="0" marR="0" lvl="2" indent="0" algn="ctr" rtl="0">
              <a:lnSpc>
                <a:spcPct val="100000"/>
              </a:lnSpc>
              <a:spcBef>
                <a:spcPts val="0"/>
              </a:spcBef>
              <a:spcAft>
                <a:spcPts val="0"/>
              </a:spcAft>
              <a:buClr>
                <a:srgbClr val="898989"/>
              </a:buClr>
              <a:buSzPts val="1200"/>
              <a:buFont typeface="Calibri"/>
              <a:buNone/>
              <a:defRPr sz="1200" i="0" u="none" strike="noStrike" cap="none">
                <a:solidFill>
                  <a:srgbClr val="898989"/>
                </a:solidFill>
              </a:defRPr>
            </a:lvl3pPr>
            <a:lvl4pPr marL="0" marR="0" lvl="3" indent="0" algn="ctr" rtl="0">
              <a:lnSpc>
                <a:spcPct val="100000"/>
              </a:lnSpc>
              <a:spcBef>
                <a:spcPts val="0"/>
              </a:spcBef>
              <a:spcAft>
                <a:spcPts val="0"/>
              </a:spcAft>
              <a:buClr>
                <a:srgbClr val="898989"/>
              </a:buClr>
              <a:buSzPts val="1200"/>
              <a:buFont typeface="Calibri"/>
              <a:buNone/>
              <a:defRPr sz="1200" i="0" u="none" strike="noStrike" cap="none">
                <a:solidFill>
                  <a:srgbClr val="898989"/>
                </a:solidFill>
              </a:defRPr>
            </a:lvl4pPr>
            <a:lvl5pPr marL="0" marR="0" lvl="4" indent="0" algn="ctr" rtl="0">
              <a:lnSpc>
                <a:spcPct val="100000"/>
              </a:lnSpc>
              <a:spcBef>
                <a:spcPts val="0"/>
              </a:spcBef>
              <a:spcAft>
                <a:spcPts val="0"/>
              </a:spcAft>
              <a:buClr>
                <a:srgbClr val="898989"/>
              </a:buClr>
              <a:buSzPts val="1200"/>
              <a:buFont typeface="Calibri"/>
              <a:buNone/>
              <a:defRPr sz="1200" i="0" u="none" strike="noStrike" cap="none">
                <a:solidFill>
                  <a:srgbClr val="898989"/>
                </a:solidFill>
              </a:defRPr>
            </a:lvl5pPr>
            <a:lvl6pPr marL="0" marR="0" lvl="5" indent="0" algn="ctr" rtl="0">
              <a:lnSpc>
                <a:spcPct val="100000"/>
              </a:lnSpc>
              <a:spcBef>
                <a:spcPts val="0"/>
              </a:spcBef>
              <a:spcAft>
                <a:spcPts val="0"/>
              </a:spcAft>
              <a:buClr>
                <a:srgbClr val="898989"/>
              </a:buClr>
              <a:buSzPts val="1200"/>
              <a:buFont typeface="Calibri"/>
              <a:buNone/>
              <a:defRPr sz="1200" i="0" u="none" strike="noStrike" cap="none">
                <a:solidFill>
                  <a:srgbClr val="898989"/>
                </a:solidFill>
              </a:defRPr>
            </a:lvl6pPr>
            <a:lvl7pPr marL="0" marR="0" lvl="6" indent="0" algn="ctr" rtl="0">
              <a:lnSpc>
                <a:spcPct val="100000"/>
              </a:lnSpc>
              <a:spcBef>
                <a:spcPts val="0"/>
              </a:spcBef>
              <a:spcAft>
                <a:spcPts val="0"/>
              </a:spcAft>
              <a:buClr>
                <a:srgbClr val="898989"/>
              </a:buClr>
              <a:buSzPts val="1200"/>
              <a:buFont typeface="Calibri"/>
              <a:buNone/>
              <a:defRPr sz="1200" i="0" u="none" strike="noStrike" cap="none">
                <a:solidFill>
                  <a:srgbClr val="898989"/>
                </a:solidFill>
              </a:defRPr>
            </a:lvl7pPr>
            <a:lvl8pPr marL="0" marR="0" lvl="7" indent="0" algn="ctr" rtl="0">
              <a:lnSpc>
                <a:spcPct val="100000"/>
              </a:lnSpc>
              <a:spcBef>
                <a:spcPts val="0"/>
              </a:spcBef>
              <a:spcAft>
                <a:spcPts val="0"/>
              </a:spcAft>
              <a:buClr>
                <a:srgbClr val="898989"/>
              </a:buClr>
              <a:buSzPts val="1200"/>
              <a:buFont typeface="Calibri"/>
              <a:buNone/>
              <a:defRPr sz="1200" i="0" u="none" strike="noStrike" cap="none">
                <a:solidFill>
                  <a:srgbClr val="898989"/>
                </a:solidFill>
              </a:defRPr>
            </a:lvl8pPr>
            <a:lvl9pPr marL="0" marR="0" lvl="8" indent="0" algn="ctr" rtl="0">
              <a:lnSpc>
                <a:spcPct val="100000"/>
              </a:lnSpc>
              <a:spcBef>
                <a:spcPts val="0"/>
              </a:spcBef>
              <a:spcAft>
                <a:spcPts val="0"/>
              </a:spcAft>
              <a:buClr>
                <a:srgbClr val="898989"/>
              </a:buClr>
              <a:buSzPts val="1200"/>
              <a:buFont typeface="Calibri"/>
              <a:buNone/>
              <a:defRPr sz="1200" i="0" u="none" strike="noStrike" cap="none">
                <a:solidFill>
                  <a:srgbClr val="898989"/>
                </a:solidFill>
              </a:defRPr>
            </a:lvl9pPr>
          </a:lstStyle>
          <a:p>
            <a:pPr marL="0" lvl="0" indent="0" algn="ctr" rtl="0">
              <a:spcBef>
                <a:spcPts val="0"/>
              </a:spcBef>
              <a:spcAft>
                <a:spcPts val="0"/>
              </a:spcAft>
              <a:buNone/>
            </a:pPr>
            <a:fld id="{00000000-1234-1234-1234-123412341234}" type="slidenum">
              <a:rPr lang="en-US"/>
              <a:t>‹nº›</a:t>
            </a:fld>
            <a:endParaRPr>
              <a:solidFill>
                <a:srgbClr val="000000"/>
              </a:solidFill>
            </a:endParaRPr>
          </a:p>
        </p:txBody>
      </p:sp>
      <p:pic>
        <p:nvPicPr>
          <p:cNvPr id="9" name="Google Shape;9;p4" descr="Forma&#10;&#10;Descrição gerada automaticamente com confiança média"/>
          <p:cNvPicPr preferRelativeResize="0"/>
          <p:nvPr/>
        </p:nvPicPr>
        <p:blipFill rotWithShape="1">
          <a:blip r:embed="rId8">
            <a:alphaModFix/>
          </a:blip>
          <a:srcRect l="2130" r="69314"/>
          <a:stretch/>
        </p:blipFill>
        <p:spPr>
          <a:xfrm>
            <a:off x="8769350" y="5661025"/>
            <a:ext cx="504826" cy="8175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g28bf7fcf5ec_0_66"/>
          <p:cNvSpPr txBox="1">
            <a:spLocks noGrp="1"/>
          </p:cNvSpPr>
          <p:nvPr>
            <p:ph type="ctrTitle"/>
          </p:nvPr>
        </p:nvSpPr>
        <p:spPr>
          <a:xfrm>
            <a:off x="539496" y="2706624"/>
            <a:ext cx="8741700" cy="786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Arial"/>
              <a:buNone/>
            </a:pPr>
            <a:r>
              <a:rPr lang="en-US" dirty="0" err="1"/>
              <a:t>Título</a:t>
            </a:r>
            <a:r>
              <a:rPr lang="en-US" dirty="0"/>
              <a:t> do </a:t>
            </a:r>
            <a:r>
              <a:rPr lang="en-US" dirty="0" err="1"/>
              <a:t>Trabalho</a:t>
            </a:r>
            <a:endParaRPr dirty="0"/>
          </a:p>
        </p:txBody>
      </p:sp>
      <p:sp>
        <p:nvSpPr>
          <p:cNvPr id="49" name="Google Shape;49;g28bf7fcf5ec_0_66"/>
          <p:cNvSpPr txBox="1">
            <a:spLocks noGrp="1"/>
          </p:cNvSpPr>
          <p:nvPr>
            <p:ph type="subTitle" idx="1"/>
          </p:nvPr>
        </p:nvSpPr>
        <p:spPr>
          <a:xfrm>
            <a:off x="1444752" y="3355848"/>
            <a:ext cx="6934200" cy="1752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1400"/>
              <a:buFont typeface="Arial"/>
              <a:buNone/>
            </a:pPr>
            <a:r>
              <a:rPr lang="en-US" dirty="0"/>
              <a:t>Autor 01 – </a:t>
            </a:r>
            <a:r>
              <a:rPr lang="en-US" dirty="0" err="1"/>
              <a:t>Instituição</a:t>
            </a:r>
            <a:r>
              <a:rPr lang="en-US" dirty="0"/>
              <a:t> do </a:t>
            </a:r>
            <a:r>
              <a:rPr lang="en-US" dirty="0" err="1"/>
              <a:t>autor</a:t>
            </a:r>
            <a:r>
              <a:rPr lang="en-US" dirty="0"/>
              <a:t> 01</a:t>
            </a:r>
            <a:endParaRPr dirty="0">
              <a:solidFill>
                <a:schemeClr val="dk1"/>
              </a:solidFill>
            </a:endParaRPr>
          </a:p>
          <a:p>
            <a:pPr marL="0" lvl="0" indent="0" algn="ctr" rtl="0">
              <a:spcBef>
                <a:spcPts val="280"/>
              </a:spcBef>
              <a:spcAft>
                <a:spcPts val="0"/>
              </a:spcAft>
              <a:buClr>
                <a:schemeClr val="lt1"/>
              </a:buClr>
              <a:buSzPts val="1400"/>
              <a:buFont typeface="Arial"/>
              <a:buNone/>
            </a:pPr>
            <a:r>
              <a:rPr lang="en-US" dirty="0"/>
              <a:t>Autor 02 – </a:t>
            </a:r>
            <a:r>
              <a:rPr lang="en-US" dirty="0" err="1"/>
              <a:t>Instituição</a:t>
            </a:r>
            <a:r>
              <a:rPr lang="en-US" dirty="0"/>
              <a:t> do </a:t>
            </a:r>
            <a:r>
              <a:rPr lang="en-US" dirty="0" err="1"/>
              <a:t>autor</a:t>
            </a:r>
            <a:r>
              <a:rPr lang="en-US" dirty="0"/>
              <a:t> 02</a:t>
            </a:r>
            <a:endParaRPr dirty="0">
              <a:solidFill>
                <a:schemeClr val="dk1"/>
              </a:solidFill>
            </a:endParaRPr>
          </a:p>
          <a:p>
            <a:pPr marL="0" lvl="0" indent="0" algn="ctr" rtl="0">
              <a:spcBef>
                <a:spcPts val="280"/>
              </a:spcBef>
              <a:spcAft>
                <a:spcPts val="0"/>
              </a:spcAft>
              <a:buClr>
                <a:schemeClr val="lt1"/>
              </a:buClr>
              <a:buSzPts val="1400"/>
              <a:buFont typeface="Arial"/>
              <a:buNone/>
            </a:pPr>
            <a:r>
              <a:rPr lang="en-US" dirty="0"/>
              <a:t>Autor 03 – </a:t>
            </a:r>
            <a:r>
              <a:rPr lang="en-US" dirty="0" err="1"/>
              <a:t>Instituição</a:t>
            </a:r>
            <a:r>
              <a:rPr lang="en-US" dirty="0"/>
              <a:t> do </a:t>
            </a:r>
            <a:r>
              <a:rPr lang="en-US" dirty="0" err="1"/>
              <a:t>autor</a:t>
            </a:r>
            <a:r>
              <a:rPr lang="en-US" dirty="0"/>
              <a:t> 03</a:t>
            </a:r>
            <a:endParaRPr dirty="0"/>
          </a:p>
          <a:p>
            <a:pPr marL="0" lvl="0" indent="0" algn="ctr"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2"/>
          <p:cNvSpPr txBox="1"/>
          <p:nvPr/>
        </p:nvSpPr>
        <p:spPr>
          <a:xfrm>
            <a:off x="1316037" y="1484312"/>
            <a:ext cx="7381875" cy="57308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1100"/>
              <a:buFont typeface="Open Sans"/>
              <a:buNone/>
            </a:pPr>
            <a:r>
              <a:rPr lang="en-US" sz="1100" b="0" i="0" u="none">
                <a:solidFill>
                  <a:schemeClr val="dk1"/>
                </a:solidFill>
                <a:latin typeface="Open Sans"/>
                <a:ea typeface="Open Sans"/>
                <a:cs typeface="Open Sans"/>
                <a:sym typeface="Open Sans"/>
              </a:rPr>
              <a:t> </a:t>
            </a:r>
            <a:endParaRPr/>
          </a:p>
          <a:p>
            <a:pPr marL="0" marR="0" lvl="0" indent="0" algn="ctr" rtl="0">
              <a:lnSpc>
                <a:spcPct val="150000"/>
              </a:lnSpc>
              <a:spcBef>
                <a:spcPts val="0"/>
              </a:spcBef>
              <a:spcAft>
                <a:spcPts val="0"/>
              </a:spcAft>
              <a:buClr>
                <a:schemeClr val="dk1"/>
              </a:buClr>
              <a:buSzPts val="1100"/>
              <a:buFont typeface="Open Sans"/>
              <a:buNone/>
            </a:pPr>
            <a:r>
              <a:rPr lang="en-US" sz="1100" b="0" i="0" u="none">
                <a:solidFill>
                  <a:schemeClr val="dk1"/>
                </a:solidFill>
                <a:latin typeface="Open Sans"/>
                <a:ea typeface="Open Sans"/>
                <a:cs typeface="Open Sans"/>
                <a:sym typeface="Open Sans"/>
              </a:rPr>
              <a:t>                           </a:t>
            </a:r>
            <a:endParaRPr/>
          </a:p>
        </p:txBody>
      </p:sp>
      <p:sp>
        <p:nvSpPr>
          <p:cNvPr id="55" name="Google Shape;55;p2"/>
          <p:cNvSpPr txBox="1"/>
          <p:nvPr/>
        </p:nvSpPr>
        <p:spPr>
          <a:xfrm>
            <a:off x="884237" y="2108200"/>
            <a:ext cx="8029500" cy="2832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1600"/>
              <a:buFont typeface="Arial"/>
              <a:buNone/>
            </a:pPr>
            <a:r>
              <a:rPr lang="en-US" sz="1800" b="1">
                <a:solidFill>
                  <a:schemeClr val="dk1"/>
                </a:solidFill>
              </a:rPr>
              <a:t>Lorem</a:t>
            </a:r>
            <a:r>
              <a:rPr lang="en-US" sz="1800" b="1" i="0" u="none">
                <a:solidFill>
                  <a:schemeClr val="dk1"/>
                </a:solidFill>
                <a:latin typeface="Arial"/>
                <a:ea typeface="Arial"/>
                <a:cs typeface="Arial"/>
                <a:sym typeface="Arial"/>
              </a:rPr>
              <a:t> ipsum dolor sit amet, </a:t>
            </a:r>
            <a:r>
              <a:rPr lang="en-US" sz="1800" b="0" i="0" u="none">
                <a:solidFill>
                  <a:schemeClr val="dk1"/>
                </a:solidFill>
                <a:latin typeface="Arial"/>
                <a:ea typeface="Arial"/>
                <a:cs typeface="Arial"/>
                <a:sym typeface="Arial"/>
              </a:rPr>
              <a:t>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a:solidFill>
                <a:schemeClr val="dk1"/>
              </a:solidFill>
              <a:latin typeface="Arial"/>
              <a:ea typeface="Arial"/>
              <a:cs typeface="Arial"/>
              <a:sym typeface="Arial"/>
            </a:endParaRPr>
          </a:p>
        </p:txBody>
      </p:sp>
      <p:sp>
        <p:nvSpPr>
          <p:cNvPr id="56" name="Google Shape;56;p2"/>
          <p:cNvSpPr txBox="1"/>
          <p:nvPr/>
        </p:nvSpPr>
        <p:spPr>
          <a:xfrm>
            <a:off x="849312" y="620712"/>
            <a:ext cx="6934200" cy="42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7933C"/>
              </a:buClr>
              <a:buSzPts val="2400"/>
              <a:buFont typeface="Trebuchet MS"/>
              <a:buNone/>
            </a:pPr>
            <a:r>
              <a:rPr lang="en-US" sz="2700" b="1" i="0" u="none">
                <a:solidFill>
                  <a:srgbClr val="77933C"/>
                </a:solidFill>
              </a:rPr>
              <a:t>1. </a:t>
            </a:r>
            <a:r>
              <a:rPr lang="en-US" sz="2700" b="1">
                <a:solidFill>
                  <a:srgbClr val="77933C"/>
                </a:solidFill>
              </a:rPr>
              <a:t>Título da seção</a:t>
            </a:r>
            <a:endParaRPr sz="2700"/>
          </a:p>
        </p:txBody>
      </p:sp>
      <p:sp>
        <p:nvSpPr>
          <p:cNvPr id="57" name="Google Shape;57;p2"/>
          <p:cNvSpPr txBox="1"/>
          <p:nvPr/>
        </p:nvSpPr>
        <p:spPr>
          <a:xfrm>
            <a:off x="849312" y="1458912"/>
            <a:ext cx="6934200" cy="42862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77933C"/>
              </a:buClr>
              <a:buSzPts val="2000"/>
              <a:buFont typeface="Arial"/>
              <a:buNone/>
            </a:pPr>
            <a:r>
              <a:rPr lang="en-US" sz="2000" b="1" i="0" u="none">
                <a:solidFill>
                  <a:srgbClr val="77933C"/>
                </a:solidFill>
                <a:latin typeface="Arial"/>
                <a:ea typeface="Arial"/>
                <a:cs typeface="Arial"/>
                <a:sym typeface="Arial"/>
              </a:rPr>
              <a:t>Lorem ipsum dolor sit amet</a:t>
            </a:r>
            <a:endParaRPr/>
          </a:p>
        </p:txBody>
      </p:sp>
      <p:sp>
        <p:nvSpPr>
          <p:cNvPr id="58" name="Google Shape;58;p2"/>
          <p:cNvSpPr txBox="1">
            <a:spLocks noGrp="1"/>
          </p:cNvSpPr>
          <p:nvPr>
            <p:ph type="sldNum" idx="12"/>
          </p:nvPr>
        </p:nvSpPr>
        <p:spPr>
          <a:xfrm>
            <a:off x="3797250" y="5887263"/>
            <a:ext cx="23115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898989"/>
              </a:buClr>
              <a:buSzPts val="1200"/>
              <a:buFont typeface="Calibri"/>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3"/>
          <p:cNvSpPr txBox="1"/>
          <p:nvPr/>
        </p:nvSpPr>
        <p:spPr>
          <a:xfrm>
            <a:off x="1316037" y="1484312"/>
            <a:ext cx="7381875" cy="57308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1100"/>
              <a:buFont typeface="Open Sans"/>
              <a:buNone/>
            </a:pPr>
            <a:r>
              <a:rPr lang="en-US" sz="1100" b="0" i="0" u="none">
                <a:solidFill>
                  <a:schemeClr val="dk1"/>
                </a:solidFill>
                <a:latin typeface="Open Sans"/>
                <a:ea typeface="Open Sans"/>
                <a:cs typeface="Open Sans"/>
                <a:sym typeface="Open Sans"/>
              </a:rPr>
              <a:t> </a:t>
            </a:r>
            <a:endParaRPr/>
          </a:p>
          <a:p>
            <a:pPr marL="0" marR="0" lvl="0" indent="0" algn="ctr" rtl="0">
              <a:lnSpc>
                <a:spcPct val="150000"/>
              </a:lnSpc>
              <a:spcBef>
                <a:spcPts val="0"/>
              </a:spcBef>
              <a:spcAft>
                <a:spcPts val="0"/>
              </a:spcAft>
              <a:buClr>
                <a:schemeClr val="dk1"/>
              </a:buClr>
              <a:buSzPts val="1100"/>
              <a:buFont typeface="Open Sans"/>
              <a:buNone/>
            </a:pPr>
            <a:r>
              <a:rPr lang="en-US" sz="1100" b="0" i="0" u="none">
                <a:solidFill>
                  <a:schemeClr val="dk1"/>
                </a:solidFill>
                <a:latin typeface="Open Sans"/>
                <a:ea typeface="Open Sans"/>
                <a:cs typeface="Open Sans"/>
                <a:sym typeface="Open Sans"/>
              </a:rPr>
              <a:t>                           </a:t>
            </a:r>
            <a:endParaRPr/>
          </a:p>
        </p:txBody>
      </p:sp>
      <p:sp>
        <p:nvSpPr>
          <p:cNvPr id="64" name="Google Shape;64;p3"/>
          <p:cNvSpPr txBox="1"/>
          <p:nvPr/>
        </p:nvSpPr>
        <p:spPr>
          <a:xfrm>
            <a:off x="884237" y="2108200"/>
            <a:ext cx="8029500" cy="2832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1600"/>
              <a:buFont typeface="Arial"/>
              <a:buNone/>
            </a:pPr>
            <a:r>
              <a:rPr lang="en-US" sz="1800" b="1" i="0" u="none">
                <a:solidFill>
                  <a:schemeClr val="dk1"/>
                </a:solidFill>
                <a:latin typeface="Arial"/>
                <a:ea typeface="Arial"/>
                <a:cs typeface="Arial"/>
                <a:sym typeface="Arial"/>
              </a:rPr>
              <a:t>Lorem ipsum dolor sit amet, </a:t>
            </a:r>
            <a:r>
              <a:rPr lang="en-US" sz="1800" b="0" i="0" u="none">
                <a:solidFill>
                  <a:schemeClr val="dk1"/>
                </a:solidFill>
                <a:latin typeface="Arial"/>
                <a:ea typeface="Arial"/>
                <a:cs typeface="Arial"/>
                <a:sym typeface="Arial"/>
              </a:rPr>
              <a:t>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a:solidFill>
                <a:schemeClr val="dk1"/>
              </a:solidFill>
              <a:latin typeface="Arial"/>
              <a:ea typeface="Arial"/>
              <a:cs typeface="Arial"/>
              <a:sym typeface="Arial"/>
            </a:endParaRPr>
          </a:p>
        </p:txBody>
      </p:sp>
      <p:sp>
        <p:nvSpPr>
          <p:cNvPr id="65" name="Google Shape;65;p3"/>
          <p:cNvSpPr txBox="1"/>
          <p:nvPr/>
        </p:nvSpPr>
        <p:spPr>
          <a:xfrm>
            <a:off x="849312" y="620712"/>
            <a:ext cx="6934200" cy="4286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7933C"/>
              </a:buClr>
              <a:buSzPts val="2400"/>
              <a:buFont typeface="Trebuchet MS"/>
              <a:buNone/>
            </a:pPr>
            <a:r>
              <a:rPr lang="en-US" sz="2700" b="1">
                <a:solidFill>
                  <a:srgbClr val="77933C"/>
                </a:solidFill>
              </a:rPr>
              <a:t>2. Título da seção</a:t>
            </a:r>
            <a:endParaRPr sz="2700"/>
          </a:p>
        </p:txBody>
      </p:sp>
      <p:sp>
        <p:nvSpPr>
          <p:cNvPr id="66" name="Google Shape;66;p3"/>
          <p:cNvSpPr txBox="1"/>
          <p:nvPr/>
        </p:nvSpPr>
        <p:spPr>
          <a:xfrm>
            <a:off x="849312" y="1458912"/>
            <a:ext cx="6934200" cy="42862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77933C"/>
              </a:buClr>
              <a:buSzPts val="2000"/>
              <a:buFont typeface="Arial"/>
              <a:buNone/>
            </a:pPr>
            <a:r>
              <a:rPr lang="en-US" sz="2000" b="1" i="0" u="none">
                <a:solidFill>
                  <a:srgbClr val="77933C"/>
                </a:solidFill>
                <a:latin typeface="Arial"/>
                <a:ea typeface="Arial"/>
                <a:cs typeface="Arial"/>
                <a:sym typeface="Arial"/>
              </a:rPr>
              <a:t>Lorem ipsum dolor sit amet</a:t>
            </a:r>
            <a:endParaRPr/>
          </a:p>
        </p:txBody>
      </p:sp>
      <p:sp>
        <p:nvSpPr>
          <p:cNvPr id="67" name="Google Shape;67;p3"/>
          <p:cNvSpPr txBox="1">
            <a:spLocks noGrp="1"/>
          </p:cNvSpPr>
          <p:nvPr>
            <p:ph type="sldNum" idx="12"/>
          </p:nvPr>
        </p:nvSpPr>
        <p:spPr>
          <a:xfrm>
            <a:off x="3797250" y="5887263"/>
            <a:ext cx="23115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898989"/>
              </a:buClr>
              <a:buSzPts val="1200"/>
              <a:buFont typeface="Calibri"/>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28bf7fcf5ec_0_71"/>
          <p:cNvSpPr txBox="1">
            <a:spLocks noGrp="1"/>
          </p:cNvSpPr>
          <p:nvPr>
            <p:ph type="sldNum" idx="12"/>
          </p:nvPr>
        </p:nvSpPr>
        <p:spPr>
          <a:xfrm>
            <a:off x="3797250" y="5887263"/>
            <a:ext cx="23115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898989"/>
              </a:buClr>
              <a:buSzPts val="1200"/>
              <a:buFont typeface="Calibri"/>
              <a:buNone/>
            </a:pPr>
            <a:fld id="{00000000-1234-1234-1234-123412341234}" type="slidenum">
              <a:rPr lang="en-US"/>
              <a:t>4</a:t>
            </a:fld>
            <a:endParaRPr/>
          </a:p>
        </p:txBody>
      </p:sp>
      <p:sp>
        <p:nvSpPr>
          <p:cNvPr id="73" name="Google Shape;73;g28bf7fcf5ec_0_71"/>
          <p:cNvSpPr txBox="1">
            <a:spLocks noGrp="1"/>
          </p:cNvSpPr>
          <p:nvPr>
            <p:ph type="title"/>
          </p:nvPr>
        </p:nvSpPr>
        <p:spPr>
          <a:xfrm>
            <a:off x="850400" y="621800"/>
            <a:ext cx="6931200" cy="429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Título da seção </a:t>
            </a:r>
            <a:endParaRPr/>
          </a:p>
        </p:txBody>
      </p:sp>
      <p:sp>
        <p:nvSpPr>
          <p:cNvPr id="74" name="Google Shape;74;g28bf7fcf5ec_0_71"/>
          <p:cNvSpPr txBox="1">
            <a:spLocks noGrp="1"/>
          </p:cNvSpPr>
          <p:nvPr>
            <p:ph type="body" idx="1"/>
          </p:nvPr>
        </p:nvSpPr>
        <p:spPr>
          <a:xfrm>
            <a:off x="886968" y="1600200"/>
            <a:ext cx="8915400" cy="41070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Item 1</a:t>
            </a:r>
            <a:endParaRPr/>
          </a:p>
          <a:p>
            <a:pPr marL="457200" lvl="0" indent="-342900" algn="l" rtl="0">
              <a:spcBef>
                <a:spcPts val="0"/>
              </a:spcBef>
              <a:spcAft>
                <a:spcPts val="0"/>
              </a:spcAft>
              <a:buSzPts val="1800"/>
              <a:buChar char="•"/>
            </a:pPr>
            <a:r>
              <a:rPr lang="en-US"/>
              <a:t>Item 2</a:t>
            </a:r>
            <a:endParaRPr/>
          </a:p>
          <a:p>
            <a:pPr marL="914400" lvl="1" indent="-342900" algn="l" rtl="0">
              <a:spcBef>
                <a:spcPts val="0"/>
              </a:spcBef>
              <a:spcAft>
                <a:spcPts val="0"/>
              </a:spcAft>
              <a:buSzPts val="1800"/>
              <a:buChar char="–"/>
            </a:pPr>
            <a:r>
              <a:rPr lang="en-US"/>
              <a:t>Subitem 1</a:t>
            </a:r>
            <a:endParaRPr/>
          </a:p>
          <a:p>
            <a:pPr marL="914400" lvl="1" indent="-342900" algn="l" rtl="0">
              <a:spcBef>
                <a:spcPts val="0"/>
              </a:spcBef>
              <a:spcAft>
                <a:spcPts val="0"/>
              </a:spcAft>
              <a:buSzPts val="1800"/>
              <a:buChar char="–"/>
            </a:pPr>
            <a:r>
              <a:rPr lang="en-US"/>
              <a:t>Subitem 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28bf7fcf5ec_0_124"/>
          <p:cNvSpPr txBox="1">
            <a:spLocks noGrp="1"/>
          </p:cNvSpPr>
          <p:nvPr>
            <p:ph type="title"/>
          </p:nvPr>
        </p:nvSpPr>
        <p:spPr>
          <a:xfrm>
            <a:off x="850400" y="621800"/>
            <a:ext cx="6931200" cy="429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Lorem ipsum dolor sit amet</a:t>
            </a:r>
            <a:endParaRPr/>
          </a:p>
        </p:txBody>
      </p:sp>
      <p:sp>
        <p:nvSpPr>
          <p:cNvPr id="80" name="Google Shape;80;g28bf7fcf5ec_0_124"/>
          <p:cNvSpPr txBox="1">
            <a:spLocks noGrp="1"/>
          </p:cNvSpPr>
          <p:nvPr>
            <p:ph type="body" idx="1"/>
          </p:nvPr>
        </p:nvSpPr>
        <p:spPr>
          <a:xfrm>
            <a:off x="886968" y="1600200"/>
            <a:ext cx="8915400" cy="410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
        <p:nvSpPr>
          <p:cNvPr id="81" name="Google Shape;81;g28bf7fcf5ec_0_124"/>
          <p:cNvSpPr txBox="1">
            <a:spLocks noGrp="1"/>
          </p:cNvSpPr>
          <p:nvPr>
            <p:ph type="sldNum" idx="12"/>
          </p:nvPr>
        </p:nvSpPr>
        <p:spPr>
          <a:xfrm>
            <a:off x="3797250" y="5887263"/>
            <a:ext cx="23115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898989"/>
              </a:buClr>
              <a:buSzPts val="1200"/>
              <a:buFont typeface="Calibri"/>
              <a:buNone/>
            </a:pPr>
            <a:fld id="{00000000-1234-1234-1234-123412341234}" type="slidenum">
              <a:rPr lang="en-US"/>
              <a:t>5</a:t>
            </a:fld>
            <a:endParaRPr/>
          </a:p>
        </p:txBody>
      </p:sp>
    </p:spTree>
  </p:cSld>
  <p:clrMapOvr>
    <a:masterClrMapping/>
  </p:clrMapOvr>
</p:sld>
</file>

<file path=ppt/theme/theme1.xml><?xml version="1.0" encoding="utf-8"?>
<a:theme xmlns:a="http://schemas.openxmlformats.org/drawingml/2006/main" name="Tema da II EXPOTEC IFRN-CM">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299</Words>
  <Application>Microsoft Office PowerPoint</Application>
  <PresentationFormat>Papel A4 (210 x 297 mm)</PresentationFormat>
  <Paragraphs>25</Paragraphs>
  <Slides>5</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5</vt:i4>
      </vt:variant>
    </vt:vector>
  </HeadingPairs>
  <TitlesOfParts>
    <vt:vector size="10" baseType="lpstr">
      <vt:lpstr>Arial</vt:lpstr>
      <vt:lpstr>Calibri</vt:lpstr>
      <vt:lpstr>Open Sans</vt:lpstr>
      <vt:lpstr>Trebuchet MS</vt:lpstr>
      <vt:lpstr>Tema da II EXPOTEC IFRN-CM</vt:lpstr>
      <vt:lpstr>Título do Trabalho</vt:lpstr>
      <vt:lpstr>Apresentação do PowerPoint</vt:lpstr>
      <vt:lpstr>Apresentação do PowerPoint</vt:lpstr>
      <vt:lpstr>Título da seção </vt:lpstr>
      <vt:lpstr>Lorem ipsum dolor sit amet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do Trabalho</dc:title>
  <dc:creator>Du</dc:creator>
  <cp:lastModifiedBy>Prof. Eriky</cp:lastModifiedBy>
  <cp:revision>1</cp:revision>
  <dcterms:created xsi:type="dcterms:W3CDTF">2009-02-04T12:35:28Z</dcterms:created>
  <dcterms:modified xsi:type="dcterms:W3CDTF">2023-10-19T14:32:16Z</dcterms:modified>
</cp:coreProperties>
</file>